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35" r:id="rId22"/>
    <p:sldId id="529" r:id="rId23"/>
    <p:sldId id="533" r:id="rId24"/>
    <p:sldId id="534" r:id="rId25"/>
    <p:sldId id="536" r:id="rId26"/>
    <p:sldId id="546" r:id="rId27"/>
    <p:sldId id="542" r:id="rId28"/>
    <p:sldId id="543" r:id="rId29"/>
    <p:sldId id="539" r:id="rId30"/>
    <p:sldId id="540" r:id="rId31"/>
    <p:sldId id="547" r:id="rId32"/>
    <p:sldId id="550" r:id="rId33"/>
    <p:sldId id="548" r:id="rId34"/>
    <p:sldId id="549" r:id="rId35"/>
    <p:sldId id="541" r:id="rId36"/>
    <p:sldId id="530" r:id="rId37"/>
    <p:sldId id="531" r:id="rId38"/>
    <p:sldId id="519" r:id="rId39"/>
    <p:sldId id="532" r:id="rId40"/>
    <p:sldId id="510" r:id="rId41"/>
    <p:sldId id="511" r:id="rId42"/>
    <p:sldId id="512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2" d="100"/>
          <a:sy n="242" d="100"/>
        </p:scale>
        <p:origin x="-120" y="-10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www.instagram.com/striversity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twitter.com/Striversity1?lang=en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</a:t>
            </a:r>
            <a:r>
              <a:rPr lang="mr-IN" dirty="0" smtClean="0"/>
              <a:t>–</a:t>
            </a:r>
            <a:r>
              <a:rPr lang="en-US" dirty="0" smtClean="0"/>
              <a:t> 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</a:t>
            </a:r>
            <a:r>
              <a:rPr lang="mr-IN" dirty="0" smtClean="0"/>
              <a:t>–</a:t>
            </a:r>
            <a:r>
              <a:rPr lang="en-US" dirty="0" smtClean="0"/>
              <a:t> 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G0 -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Go - 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Go </a:t>
            </a:r>
            <a:r>
              <a:rPr lang="mr-IN" dirty="0" smtClean="0"/>
              <a:t>–</a:t>
            </a:r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Go </a:t>
            </a:r>
            <a:r>
              <a:rPr lang="mr-IN" dirty="0" smtClean="0"/>
              <a:t>–</a:t>
            </a:r>
            <a:r>
              <a:rPr lang="en-US" dirty="0" smtClean="0"/>
              <a:t> 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28976709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Go </a:t>
            </a:r>
            <a:r>
              <a:rPr lang="mr-IN" dirty="0" smtClean="0"/>
              <a:t>–</a:t>
            </a:r>
            <a:r>
              <a:rPr lang="en-US" dirty="0" smtClean="0"/>
              <a:t> 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3.3 </a:t>
            </a:r>
            <a:r>
              <a:rPr lang="mr-IN" dirty="0" smtClean="0"/>
              <a:t>–</a:t>
            </a:r>
            <a:r>
              <a:rPr lang="en-US" dirty="0" smtClean="0"/>
              <a:t> Go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</a:t>
            </a:r>
            <a:r>
              <a:rPr lang="en-US" smtClean="0"/>
              <a:t>identifier</a:t>
            </a:r>
            <a:r>
              <a:rPr lang="en-US" smtClean="0"/>
              <a:t>&gt; </a:t>
            </a:r>
            <a:r>
              <a:rPr lang="en-US" dirty="0" smtClean="0"/>
              <a:t>&lt;type;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smtClean="0"/>
              <a:t>age </a:t>
            </a:r>
            <a:r>
              <a:rPr lang="en-US" dirty="0" smtClean="0"/>
              <a:t>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</a:t>
            </a:r>
            <a:r>
              <a:rPr lang="en-US" dirty="0" smtClean="0"/>
              <a:t>[&lt;</a:t>
            </a:r>
            <a:r>
              <a:rPr lang="en-US" dirty="0" smtClean="0"/>
              <a:t>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34503</TotalTime>
  <Words>1871</Words>
  <Application>Microsoft Macintosh PowerPoint</Application>
  <PresentationFormat>On-screen Show (16:9)</PresentationFormat>
  <Paragraphs>408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 – C - Basics Data Types</vt:lpstr>
      <vt:lpstr>Section 3.1 – C – Integer Data Types</vt:lpstr>
      <vt:lpstr>Section 3.1 – C – Float Types</vt:lpstr>
      <vt:lpstr>Section 3.1 – C - Variable Declaration</vt:lpstr>
      <vt:lpstr>Section 3.2 – C++ - Basics Data Types</vt:lpstr>
      <vt:lpstr>Section 3.2 – C++ - Boolean Type</vt:lpstr>
      <vt:lpstr>Section 3.2 – C++ – Integer Data Types</vt:lpstr>
      <vt:lpstr>Section 3.2 – C++ – Float Types</vt:lpstr>
      <vt:lpstr>Section 3.2 – C++ - Variable Declaration</vt:lpstr>
      <vt:lpstr>Section 3.3 – G0 - Basics Data Types</vt:lpstr>
      <vt:lpstr>Section 3.3 – Go - Boolean Type</vt:lpstr>
      <vt:lpstr>Section 3.3 – Go –Types Aliases</vt:lpstr>
      <vt:lpstr>Section 3.3 – Go – Integer Data Types</vt:lpstr>
      <vt:lpstr>Section 3.3 – Go – Floating-Point Types</vt:lpstr>
      <vt:lpstr>Section 3.3 – Go - Variable Declaration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861</cp:revision>
  <dcterms:created xsi:type="dcterms:W3CDTF">2016-01-09T12:23:22Z</dcterms:created>
  <dcterms:modified xsi:type="dcterms:W3CDTF">2017-07-31T21:59:47Z</dcterms:modified>
</cp:coreProperties>
</file>